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80" d="100"/>
          <a:sy n="80" d="100"/>
        </p:scale>
        <p:origin x="1668" y="-18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6E81-931D-4A9E-8FA0-2AE299CB47FA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FCDD-3AF2-43DB-B34E-D63F799D5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90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6E81-931D-4A9E-8FA0-2AE299CB47FA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FCDD-3AF2-43DB-B34E-D63F799D5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15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6E81-931D-4A9E-8FA0-2AE299CB47FA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FCDD-3AF2-43DB-B34E-D63F799D5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01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6E81-931D-4A9E-8FA0-2AE299CB47FA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FCDD-3AF2-43DB-B34E-D63F799D5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17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6E81-931D-4A9E-8FA0-2AE299CB47FA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FCDD-3AF2-43DB-B34E-D63F799D5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78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6E81-931D-4A9E-8FA0-2AE299CB47FA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FCDD-3AF2-43DB-B34E-D63F799D5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72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6E81-931D-4A9E-8FA0-2AE299CB47FA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FCDD-3AF2-43DB-B34E-D63F799D5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82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6E81-931D-4A9E-8FA0-2AE299CB47FA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FCDD-3AF2-43DB-B34E-D63F799D5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65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6E81-931D-4A9E-8FA0-2AE299CB47FA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FCDD-3AF2-43DB-B34E-D63F799D5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89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6E81-931D-4A9E-8FA0-2AE299CB47FA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FCDD-3AF2-43DB-B34E-D63F799D5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44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6E81-931D-4A9E-8FA0-2AE299CB47FA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FCDD-3AF2-43DB-B34E-D63F799D5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70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F6E81-931D-4A9E-8FA0-2AE299CB47FA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9FCDD-3AF2-43DB-B34E-D63F799D5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0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mailto:events@apha.gsi.gov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444" y="1413734"/>
            <a:ext cx="5980416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South Wilts Virus </a:t>
            </a:r>
            <a:r>
              <a:rPr lang="en-GB" sz="2400" b="1" dirty="0" smtClean="0"/>
              <a:t>Group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Thursday 30</a:t>
            </a:r>
            <a:r>
              <a:rPr lang="en-GB" b="1" baseline="30000" dirty="0"/>
              <a:t>th</a:t>
            </a:r>
            <a:r>
              <a:rPr lang="en-GB" b="1" dirty="0"/>
              <a:t> </a:t>
            </a:r>
            <a:r>
              <a:rPr lang="en-GB" b="1" dirty="0" smtClean="0"/>
              <a:t>November</a:t>
            </a:r>
            <a:endParaRPr lang="en-GB" b="1" dirty="0"/>
          </a:p>
          <a:p>
            <a:pPr algn="ctr"/>
            <a:r>
              <a:rPr lang="en-GB" b="1" dirty="0"/>
              <a:t>Animal and Plant Health Agency - Weybridge</a:t>
            </a:r>
          </a:p>
          <a:p>
            <a:pPr algn="ctr"/>
            <a:r>
              <a:rPr lang="en-GB" b="1" dirty="0" err="1" smtClean="0"/>
              <a:t>Addlestone</a:t>
            </a:r>
            <a:r>
              <a:rPr lang="en-GB" b="1" dirty="0"/>
              <a:t>, Surrey, KT15 3NB</a:t>
            </a:r>
          </a:p>
          <a:p>
            <a:endParaRPr lang="en-GB" dirty="0"/>
          </a:p>
          <a:p>
            <a:r>
              <a:rPr lang="en-GB" dirty="0"/>
              <a:t>Buffet Lunch 12-1pm</a:t>
            </a:r>
          </a:p>
          <a:p>
            <a:endParaRPr lang="en-GB" dirty="0"/>
          </a:p>
          <a:p>
            <a:r>
              <a:rPr lang="en-GB" dirty="0"/>
              <a:t>1-1.30</a:t>
            </a:r>
            <a:r>
              <a:rPr lang="en-GB" b="1" dirty="0"/>
              <a:t>	Jane Edwards (APHA)</a:t>
            </a:r>
            <a:r>
              <a:rPr lang="en-GB" dirty="0"/>
              <a:t>	</a:t>
            </a:r>
          </a:p>
          <a:p>
            <a:r>
              <a:rPr lang="en-GB" dirty="0"/>
              <a:t>	Dendritic cells in pigs – and their interaction with </a:t>
            </a:r>
            <a:r>
              <a:rPr lang="en-GB" dirty="0" smtClean="0"/>
              <a:t>	classical </a:t>
            </a:r>
            <a:r>
              <a:rPr lang="en-GB" dirty="0"/>
              <a:t>swine fever</a:t>
            </a:r>
          </a:p>
          <a:p>
            <a:endParaRPr lang="en-GB" dirty="0"/>
          </a:p>
          <a:p>
            <a:r>
              <a:rPr lang="en-GB" dirty="0"/>
              <a:t>1.30-2	</a:t>
            </a:r>
            <a:r>
              <a:rPr lang="en-GB" b="1" dirty="0"/>
              <a:t>Denise Marston (APHA)</a:t>
            </a:r>
            <a:r>
              <a:rPr lang="en-GB" dirty="0"/>
              <a:t>	</a:t>
            </a:r>
          </a:p>
          <a:p>
            <a:r>
              <a:rPr lang="en-GB" dirty="0"/>
              <a:t>	NGS and its applications in virology</a:t>
            </a:r>
          </a:p>
          <a:p>
            <a:endParaRPr lang="en-GB" dirty="0"/>
          </a:p>
          <a:p>
            <a:r>
              <a:rPr lang="en-GB" dirty="0"/>
              <a:t>2-2.30	</a:t>
            </a:r>
            <a:r>
              <a:rPr lang="en-GB" b="1" dirty="0"/>
              <a:t>Kirstyn Brunker (University of Glasgow)	</a:t>
            </a:r>
          </a:p>
          <a:p>
            <a:r>
              <a:rPr lang="en-GB" dirty="0"/>
              <a:t>	Real-time genomic surveillance of rabies</a:t>
            </a:r>
          </a:p>
          <a:p>
            <a:endParaRPr lang="en-GB" dirty="0"/>
          </a:p>
          <a:p>
            <a:r>
              <a:rPr lang="en-GB" dirty="0"/>
              <a:t>	Coffee Break</a:t>
            </a:r>
          </a:p>
          <a:p>
            <a:endParaRPr lang="en-GB" dirty="0"/>
          </a:p>
          <a:p>
            <a:r>
              <a:rPr lang="en-GB" dirty="0"/>
              <a:t>3-3.30	</a:t>
            </a:r>
            <a:r>
              <a:rPr lang="en-GB" b="1" dirty="0"/>
              <a:t>Helen Everett (APHA)</a:t>
            </a:r>
            <a:r>
              <a:rPr lang="en-GB" dirty="0"/>
              <a:t>	</a:t>
            </a:r>
          </a:p>
          <a:p>
            <a:r>
              <a:rPr lang="en-GB" dirty="0"/>
              <a:t>	Swine influenza viruses</a:t>
            </a:r>
          </a:p>
          <a:p>
            <a:endParaRPr lang="en-GB" dirty="0"/>
          </a:p>
          <a:p>
            <a:r>
              <a:rPr lang="en-GB" dirty="0"/>
              <a:t>3.30-4	</a:t>
            </a:r>
            <a:r>
              <a:rPr lang="en-GB" b="1" dirty="0"/>
              <a:t>Steve Goodbourn (St. Georges, University of </a:t>
            </a:r>
            <a:r>
              <a:rPr lang="en-GB" b="1" dirty="0" smtClean="0"/>
              <a:t>	London</a:t>
            </a:r>
            <a:r>
              <a:rPr lang="en-GB" b="1" dirty="0"/>
              <a:t>)	</a:t>
            </a:r>
          </a:p>
          <a:p>
            <a:r>
              <a:rPr lang="en-GB" dirty="0"/>
              <a:t>	PAMPS, PRRS and paramyxoviruses</a:t>
            </a:r>
          </a:p>
          <a:p>
            <a:endParaRPr lang="en-GB" dirty="0"/>
          </a:p>
          <a:p>
            <a:r>
              <a:rPr lang="en-GB" dirty="0"/>
              <a:t>To attend please contact Paul Vardy at </a:t>
            </a:r>
            <a:r>
              <a:rPr lang="en-GB" dirty="0" smtClean="0">
                <a:hlinkClick r:id="rId2"/>
              </a:rPr>
              <a:t>events@apha.gsi.gov.uk</a:t>
            </a:r>
            <a:r>
              <a:rPr lang="en-GB" dirty="0"/>
              <a:t> </a:t>
            </a:r>
            <a:r>
              <a:rPr lang="en-GB" dirty="0" smtClean="0"/>
              <a:t>by </a:t>
            </a:r>
            <a:r>
              <a:rPr lang="en-GB" dirty="0"/>
              <a:t>Friday 26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smtClean="0"/>
              <a:t>November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8" y="35307"/>
            <a:ext cx="2258705" cy="14380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31" y="59906"/>
            <a:ext cx="1625957" cy="134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77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24</Words>
  <Application>Microsoft Office PowerPoint</Application>
  <PresentationFormat>A4 Paper (210x297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Defra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Nick (APHA)</dc:creator>
  <cp:lastModifiedBy>Johnson, Nick</cp:lastModifiedBy>
  <cp:revision>7</cp:revision>
  <dcterms:created xsi:type="dcterms:W3CDTF">2017-10-30T15:17:45Z</dcterms:created>
  <dcterms:modified xsi:type="dcterms:W3CDTF">2017-11-01T12:57:39Z</dcterms:modified>
</cp:coreProperties>
</file>